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2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9144000" cy="5143500" type="screen16x9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13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9DBF5-EB62-4A48-9CBC-1885DE29DEE8}" type="datetimeFigureOut">
              <a:rPr lang="es-ES" smtClean="0"/>
              <a:t>14/02/2024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E7895-F2D0-47B2-A2FF-C43B5B1A44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634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E7895-F2D0-47B2-A2FF-C43B5B1A447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778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3355200" cy="721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3355200" cy="721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3355200" cy="721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3355200" cy="721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3355200" cy="721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141800" y="2044800"/>
            <a:ext cx="4296240" cy="1148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r>
              <a:rPr lang="es-ES" sz="35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5;p56"/>
          <p:cNvSpPr/>
          <p:nvPr/>
        </p:nvSpPr>
        <p:spPr>
          <a:xfrm>
            <a:off x="152280" y="166680"/>
            <a:ext cx="6058440" cy="1233720"/>
          </a:xfrm>
          <a:prstGeom prst="rect">
            <a:avLst/>
          </a:prstGeom>
          <a:solidFill>
            <a:srgbClr val="FFB2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720000" y="213264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r>
              <a:rPr lang="es-ES" sz="35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720000" y="366912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r>
              <a:rPr lang="es-ES" sz="35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4753080" y="213264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r>
              <a:rPr lang="es-ES" sz="35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4753080" y="366912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r>
              <a:rPr lang="es-ES" sz="35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3" name="PlaceHolder 5"/>
          <p:cNvSpPr>
            <a:spLocks noGrp="1"/>
          </p:cNvSpPr>
          <p:nvPr>
            <p:ph type="title"/>
          </p:nvPr>
        </p:nvSpPr>
        <p:spPr>
          <a:xfrm>
            <a:off x="720000" y="540000"/>
            <a:ext cx="54907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r>
              <a:rPr lang="es-ES" sz="2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r>
              <a:rPr lang="es-ES" sz="12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720000" y="368604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r>
              <a:rPr lang="es-ES" sz="2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r>
              <a:rPr lang="es-ES" sz="2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r>
              <a:rPr lang="es-ES" sz="2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38;p1"/>
          <p:cNvPicPr/>
          <p:nvPr/>
        </p:nvPicPr>
        <p:blipFill>
          <a:blip r:embed="rId2"/>
          <a:stretch/>
        </p:blipFill>
        <p:spPr>
          <a:xfrm>
            <a:off x="152280" y="152280"/>
            <a:ext cx="8759520" cy="4848480"/>
          </a:xfrm>
          <a:prstGeom prst="rect">
            <a:avLst/>
          </a:prstGeom>
          <a:ln w="0">
            <a:noFill/>
          </a:ln>
        </p:spPr>
      </p:pic>
      <p:sp>
        <p:nvSpPr>
          <p:cNvPr id="197" name="PlaceHolder 1"/>
          <p:cNvSpPr>
            <a:spLocks noGrp="1"/>
          </p:cNvSpPr>
          <p:nvPr>
            <p:ph type="subTitle"/>
          </p:nvPr>
        </p:nvSpPr>
        <p:spPr>
          <a:xfrm>
            <a:off x="3206160" y="4280760"/>
            <a:ext cx="570564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900" b="0" strike="noStrike" spc="-1">
                <a:solidFill>
                  <a:srgbClr val="FFFFFF"/>
                </a:solidFill>
                <a:highlight>
                  <a:srgbClr val="4A86E8"/>
                </a:highlight>
                <a:latin typeface="Open Sans"/>
                <a:ea typeface="Open Sans"/>
              </a:rPr>
              <a:t>Realizado por: Miguel A. ,Alvaro , Christian  y Raul</a:t>
            </a:r>
            <a:r>
              <a:rPr lang="en" sz="1900" b="0" strike="noStrike" spc="-1">
                <a:solidFill>
                  <a:srgbClr val="000000"/>
                </a:solidFill>
                <a:highlight>
                  <a:srgbClr val="FFB200"/>
                </a:highlight>
                <a:latin typeface="Open Sans"/>
                <a:ea typeface="Open Sans"/>
              </a:rPr>
              <a:t> </a:t>
            </a:r>
            <a:endParaRPr lang="es-ES" sz="19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03</a:t>
            </a:r>
            <a:endParaRPr lang="es-ES" sz="1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Google Shape;276;g2b81c6d3f78_0_109"/>
          <p:cNvSpPr/>
          <p:nvPr/>
        </p:nvSpPr>
        <p:spPr>
          <a:xfrm rot="21196200">
            <a:off x="2867760" y="884160"/>
            <a:ext cx="367200" cy="368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99" name="PlaceHolder 2"/>
          <p:cNvSpPr>
            <a:spLocks noGrp="1"/>
          </p:cNvSpPr>
          <p:nvPr>
            <p:ph type="title"/>
          </p:nvPr>
        </p:nvSpPr>
        <p:spPr>
          <a:xfrm>
            <a:off x="720000" y="376380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03</a:t>
            </a:r>
            <a:endParaRPr lang="es-E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subTitle"/>
          </p:nvPr>
        </p:nvSpPr>
        <p:spPr>
          <a:xfrm>
            <a:off x="720000" y="4222440"/>
            <a:ext cx="286308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700" b="0" strike="noStrike" spc="-1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CODIGO USADO: </a:t>
            </a:r>
            <a:endParaRPr lang="es-ES" sz="1700" b="0" strike="noStrike" spc="-1">
              <a:latin typeface="Arial"/>
            </a:endParaRPr>
          </a:p>
        </p:txBody>
      </p:sp>
      <p:pic>
        <p:nvPicPr>
          <p:cNvPr id="301" name="Google Shape;280;g2b81c6d3f78_0_109"/>
          <p:cNvPicPr/>
          <p:nvPr/>
        </p:nvPicPr>
        <p:blipFill>
          <a:blip r:embed="rId2"/>
          <a:stretch/>
        </p:blipFill>
        <p:spPr>
          <a:xfrm>
            <a:off x="3918600" y="723960"/>
            <a:ext cx="4986720" cy="3498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04</a:t>
            </a:r>
            <a:endParaRPr lang="es-ES" sz="1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Google Shape;286;g2b81c6d3f78_0_83"/>
          <p:cNvSpPr/>
          <p:nvPr/>
        </p:nvSpPr>
        <p:spPr>
          <a:xfrm rot="21196200">
            <a:off x="2995560" y="732960"/>
            <a:ext cx="367200" cy="368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304" name="PlaceHolder 2"/>
          <p:cNvSpPr>
            <a:spLocks noGrp="1"/>
          </p:cNvSpPr>
          <p:nvPr>
            <p:ph type="title"/>
          </p:nvPr>
        </p:nvSpPr>
        <p:spPr>
          <a:xfrm>
            <a:off x="720000" y="368604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04</a:t>
            </a:r>
            <a:endParaRPr lang="es-E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212688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700" b="0" strike="noStrike" spc="-1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AWS</a:t>
            </a:r>
            <a:endParaRPr lang="es-ES" sz="1700" b="0" strike="noStrike" spc="-1">
              <a:latin typeface="Arial"/>
            </a:endParaRPr>
          </a:p>
        </p:txBody>
      </p:sp>
      <p:pic>
        <p:nvPicPr>
          <p:cNvPr id="306" name="Google Shape;289;g2b81c6d3f78_0_83"/>
          <p:cNvPicPr/>
          <p:nvPr/>
        </p:nvPicPr>
        <p:blipFill>
          <a:blip r:embed="rId2"/>
          <a:stretch/>
        </p:blipFill>
        <p:spPr>
          <a:xfrm>
            <a:off x="3526920" y="540000"/>
            <a:ext cx="5236560" cy="3594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05</a:t>
            </a:r>
            <a:endParaRPr lang="es-ES" sz="1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Google Shape;295;g2b81c6d3f78_0_41"/>
          <p:cNvSpPr/>
          <p:nvPr/>
        </p:nvSpPr>
        <p:spPr>
          <a:xfrm rot="21196200">
            <a:off x="3094560" y="896040"/>
            <a:ext cx="367200" cy="368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309" name="PlaceHolder 2"/>
          <p:cNvSpPr>
            <a:spLocks noGrp="1"/>
          </p:cNvSpPr>
          <p:nvPr>
            <p:ph type="title"/>
          </p:nvPr>
        </p:nvSpPr>
        <p:spPr>
          <a:xfrm>
            <a:off x="720000" y="368604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05</a:t>
            </a:r>
            <a:endParaRPr lang="es-E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289008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700" b="0" strike="noStrike" spc="-1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Marketing </a:t>
            </a:r>
            <a:endParaRPr lang="es-ES" sz="17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700" b="0" strike="noStrike" spc="-1">
              <a:latin typeface="Arial"/>
            </a:endParaRPr>
          </a:p>
        </p:txBody>
      </p:sp>
      <p:pic>
        <p:nvPicPr>
          <p:cNvPr id="311" name="Google Shape;298;g2b81c6d3f78_0_41"/>
          <p:cNvPicPr/>
          <p:nvPr/>
        </p:nvPicPr>
        <p:blipFill>
          <a:blip r:embed="rId2"/>
          <a:stretch/>
        </p:blipFill>
        <p:spPr>
          <a:xfrm>
            <a:off x="3697200" y="540000"/>
            <a:ext cx="5127840" cy="3974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569160" y="51408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06</a:t>
            </a:r>
            <a:endParaRPr lang="es-ES" sz="1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Google Shape;304;g1f1cd043472_0_80"/>
          <p:cNvSpPr/>
          <p:nvPr/>
        </p:nvSpPr>
        <p:spPr>
          <a:xfrm rot="21196200">
            <a:off x="2923200" y="787320"/>
            <a:ext cx="367200" cy="368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314" name="PlaceHolder 2"/>
          <p:cNvSpPr>
            <a:spLocks noGrp="1"/>
          </p:cNvSpPr>
          <p:nvPr>
            <p:ph type="title"/>
          </p:nvPr>
        </p:nvSpPr>
        <p:spPr>
          <a:xfrm>
            <a:off x="720000" y="368604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06</a:t>
            </a:r>
            <a:endParaRPr lang="es-E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2463120" cy="3166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700" b="0" strike="noStrike" spc="-1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Envios  </a:t>
            </a:r>
            <a:endParaRPr lang="es-ES" sz="1700" b="0" strike="noStrike" spc="-1">
              <a:latin typeface="Arial"/>
            </a:endParaRPr>
          </a:p>
        </p:txBody>
      </p:sp>
      <p:pic>
        <p:nvPicPr>
          <p:cNvPr id="316" name="Google Shape;307;g1f1cd043472_0_80"/>
          <p:cNvPicPr/>
          <p:nvPr/>
        </p:nvPicPr>
        <p:blipFill>
          <a:blip r:embed="rId2"/>
          <a:stretch/>
        </p:blipFill>
        <p:spPr>
          <a:xfrm>
            <a:off x="3697560" y="1346040"/>
            <a:ext cx="5160240" cy="3345480"/>
          </a:xfrm>
          <a:prstGeom prst="rect">
            <a:avLst/>
          </a:prstGeom>
          <a:ln w="0">
            <a:noFill/>
          </a:ln>
        </p:spPr>
      </p:pic>
      <p:pic>
        <p:nvPicPr>
          <p:cNvPr id="317" name="Google Shape;308;g1f1cd043472_0_80"/>
          <p:cNvPicPr/>
          <p:nvPr/>
        </p:nvPicPr>
        <p:blipFill>
          <a:blip r:embed="rId3"/>
          <a:stretch/>
        </p:blipFill>
        <p:spPr>
          <a:xfrm>
            <a:off x="4915080" y="130680"/>
            <a:ext cx="3062160" cy="1045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07</a:t>
            </a:r>
            <a:endParaRPr lang="es-ES" sz="1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Google Shape;314;g1f10b065f04_0_45"/>
          <p:cNvSpPr/>
          <p:nvPr/>
        </p:nvSpPr>
        <p:spPr>
          <a:xfrm rot="21196200">
            <a:off x="3094560" y="896040"/>
            <a:ext cx="367200" cy="368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320" name="PlaceHolder 2"/>
          <p:cNvSpPr>
            <a:spLocks noGrp="1"/>
          </p:cNvSpPr>
          <p:nvPr>
            <p:ph type="title"/>
          </p:nvPr>
        </p:nvSpPr>
        <p:spPr>
          <a:xfrm>
            <a:off x="720000" y="368604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07</a:t>
            </a:r>
            <a:endParaRPr lang="es-E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284616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700" b="0" strike="noStrike" spc="-1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Estadísticas </a:t>
            </a:r>
            <a:endParaRPr lang="es-ES" sz="17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700" b="0" strike="noStrike" spc="-1">
              <a:latin typeface="Arial"/>
            </a:endParaRPr>
          </a:p>
        </p:txBody>
      </p:sp>
      <p:pic>
        <p:nvPicPr>
          <p:cNvPr id="322" name="Google Shape;317;g1f10b065f04_0_45"/>
          <p:cNvPicPr/>
          <p:nvPr/>
        </p:nvPicPr>
        <p:blipFill>
          <a:blip r:embed="rId2"/>
          <a:stretch/>
        </p:blipFill>
        <p:spPr>
          <a:xfrm>
            <a:off x="3671280" y="540000"/>
            <a:ext cx="5157000" cy="3965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2;g2b81c6d3f78_0_7"/>
          <p:cNvSpPr/>
          <p:nvPr/>
        </p:nvSpPr>
        <p:spPr>
          <a:xfrm>
            <a:off x="158400" y="156960"/>
            <a:ext cx="4484520" cy="1315440"/>
          </a:xfrm>
          <a:prstGeom prst="rect">
            <a:avLst/>
          </a:pr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</p:txBody>
      </p:sp>
      <p:sp>
        <p:nvSpPr>
          <p:cNvPr id="324" name="PlaceHolder 1"/>
          <p:cNvSpPr>
            <a:spLocks noGrp="1"/>
          </p:cNvSpPr>
          <p:nvPr>
            <p:ph type="subTitle"/>
          </p:nvPr>
        </p:nvSpPr>
        <p:spPr>
          <a:xfrm>
            <a:off x="189000" y="532080"/>
            <a:ext cx="5366520" cy="56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2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ESTADISTICAS</a:t>
            </a:r>
            <a:endParaRPr lang="es-ES" sz="2200" b="0" strike="noStrike" spc="-1">
              <a:latin typeface="Arial"/>
            </a:endParaRPr>
          </a:p>
        </p:txBody>
      </p:sp>
      <p:pic>
        <p:nvPicPr>
          <p:cNvPr id="325" name="Google Shape;324;g2b81c6d3f78_0_7"/>
          <p:cNvPicPr/>
          <p:nvPr/>
        </p:nvPicPr>
        <p:blipFill>
          <a:blip r:embed="rId2"/>
          <a:stretch/>
        </p:blipFill>
        <p:spPr>
          <a:xfrm>
            <a:off x="189000" y="1544760"/>
            <a:ext cx="4980240" cy="3476880"/>
          </a:xfrm>
          <a:prstGeom prst="rect">
            <a:avLst/>
          </a:prstGeom>
          <a:ln w="0">
            <a:noFill/>
          </a:ln>
        </p:spPr>
      </p:pic>
      <p:pic>
        <p:nvPicPr>
          <p:cNvPr id="326" name="Google Shape;325;g2b81c6d3f78_0_7"/>
          <p:cNvPicPr/>
          <p:nvPr/>
        </p:nvPicPr>
        <p:blipFill>
          <a:blip r:embed="rId3"/>
          <a:stretch/>
        </p:blipFill>
        <p:spPr>
          <a:xfrm>
            <a:off x="5097960" y="156960"/>
            <a:ext cx="3869280" cy="1315440"/>
          </a:xfrm>
          <a:prstGeom prst="rect">
            <a:avLst/>
          </a:prstGeom>
          <a:ln w="0">
            <a:noFill/>
          </a:ln>
        </p:spPr>
      </p:pic>
      <p:pic>
        <p:nvPicPr>
          <p:cNvPr id="327" name="Google Shape;326;g2b81c6d3f78_0_7"/>
          <p:cNvPicPr/>
          <p:nvPr/>
        </p:nvPicPr>
        <p:blipFill>
          <a:blip r:embed="rId4"/>
          <a:stretch/>
        </p:blipFill>
        <p:spPr>
          <a:xfrm>
            <a:off x="5326920" y="1544760"/>
            <a:ext cx="3588120" cy="3476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08</a:t>
            </a:r>
            <a:endParaRPr lang="es-ES" sz="1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Google Shape;332;g1f19c425526_0_7"/>
          <p:cNvSpPr/>
          <p:nvPr/>
        </p:nvSpPr>
        <p:spPr>
          <a:xfrm rot="21196200">
            <a:off x="3094560" y="896040"/>
            <a:ext cx="367200" cy="368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330" name="PlaceHolder 2"/>
          <p:cNvSpPr>
            <a:spLocks noGrp="1"/>
          </p:cNvSpPr>
          <p:nvPr>
            <p:ph type="title"/>
          </p:nvPr>
        </p:nvSpPr>
        <p:spPr>
          <a:xfrm>
            <a:off x="720000" y="368604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08</a:t>
            </a:r>
            <a:endParaRPr lang="es-E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466272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700" b="0" strike="noStrike" spc="-1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DAFO</a:t>
            </a:r>
            <a:endParaRPr lang="es-ES" sz="17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700" b="0" strike="noStrike" spc="-1">
              <a:latin typeface="Arial"/>
            </a:endParaRPr>
          </a:p>
        </p:txBody>
      </p:sp>
      <p:pic>
        <p:nvPicPr>
          <p:cNvPr id="332" name="Google Shape;335;g1f19c425526_0_7"/>
          <p:cNvPicPr/>
          <p:nvPr/>
        </p:nvPicPr>
        <p:blipFill>
          <a:blip r:embed="rId2"/>
          <a:stretch/>
        </p:blipFill>
        <p:spPr>
          <a:xfrm>
            <a:off x="3660840" y="540000"/>
            <a:ext cx="5210280" cy="4000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09</a:t>
            </a:r>
            <a:endParaRPr lang="es-ES" sz="1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Google Shape;341;g1f10b065f04_0_28"/>
          <p:cNvSpPr/>
          <p:nvPr/>
        </p:nvSpPr>
        <p:spPr>
          <a:xfrm rot="21196200">
            <a:off x="2984040" y="907560"/>
            <a:ext cx="367200" cy="368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335" name="PlaceHolder 2"/>
          <p:cNvSpPr>
            <a:spLocks noGrp="1"/>
          </p:cNvSpPr>
          <p:nvPr>
            <p:ph type="title"/>
          </p:nvPr>
        </p:nvSpPr>
        <p:spPr>
          <a:xfrm>
            <a:off x="720000" y="3686040"/>
            <a:ext cx="2403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09</a:t>
            </a:r>
            <a:endParaRPr lang="es-E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212688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700" b="0" strike="noStrike" spc="-1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Canva </a:t>
            </a:r>
            <a:endParaRPr lang="es-ES" sz="1700" b="0" strike="noStrike" spc="-1">
              <a:latin typeface="Arial"/>
            </a:endParaRPr>
          </a:p>
        </p:txBody>
      </p:sp>
      <p:pic>
        <p:nvPicPr>
          <p:cNvPr id="337" name="Google Shape;344;g1f10b065f04_0_28"/>
          <p:cNvPicPr/>
          <p:nvPr/>
        </p:nvPicPr>
        <p:blipFill>
          <a:blip r:embed="rId2"/>
          <a:stretch/>
        </p:blipFill>
        <p:spPr>
          <a:xfrm>
            <a:off x="3630240" y="540000"/>
            <a:ext cx="5182920" cy="406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69160" y="51408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10</a:t>
            </a:r>
            <a:endParaRPr lang="es-ES" sz="1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Google Shape;350;g1f10b065f04_0_37"/>
          <p:cNvSpPr/>
          <p:nvPr/>
        </p:nvSpPr>
        <p:spPr>
          <a:xfrm rot="21196200">
            <a:off x="2574000" y="866160"/>
            <a:ext cx="367200" cy="368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340" name="PlaceHolder 2"/>
          <p:cNvSpPr>
            <a:spLocks noGrp="1"/>
          </p:cNvSpPr>
          <p:nvPr>
            <p:ph type="title"/>
          </p:nvPr>
        </p:nvSpPr>
        <p:spPr>
          <a:xfrm>
            <a:off x="720000" y="368604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10</a:t>
            </a:r>
            <a:endParaRPr lang="es-E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2463120" cy="3166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700" b="0" strike="noStrike" spc="-1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PEST  </a:t>
            </a:r>
            <a:endParaRPr lang="es-ES" sz="1700" b="0" strike="noStrike" spc="-1">
              <a:latin typeface="Arial"/>
            </a:endParaRPr>
          </a:p>
        </p:txBody>
      </p:sp>
      <p:pic>
        <p:nvPicPr>
          <p:cNvPr id="342" name="Google Shape;353;g1f10b065f04_0_37"/>
          <p:cNvPicPr/>
          <p:nvPr/>
        </p:nvPicPr>
        <p:blipFill>
          <a:blip r:embed="rId2"/>
          <a:stretch/>
        </p:blipFill>
        <p:spPr>
          <a:xfrm>
            <a:off x="3398040" y="514080"/>
            <a:ext cx="5486760" cy="4114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1243800" y="586440"/>
            <a:ext cx="168948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11</a:t>
            </a:r>
            <a:endParaRPr lang="es-ES" sz="1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Google Shape;359;g2b81c6d3f78_0_52"/>
          <p:cNvSpPr/>
          <p:nvPr/>
        </p:nvSpPr>
        <p:spPr>
          <a:xfrm rot="21196200">
            <a:off x="2733480" y="838080"/>
            <a:ext cx="367200" cy="368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345" name="PlaceHolder 2"/>
          <p:cNvSpPr>
            <a:spLocks noGrp="1"/>
          </p:cNvSpPr>
          <p:nvPr>
            <p:ph type="title"/>
          </p:nvPr>
        </p:nvSpPr>
        <p:spPr>
          <a:xfrm>
            <a:off x="720000" y="370620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11</a:t>
            </a:r>
            <a:endParaRPr lang="es-E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466272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7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700" b="0" strike="noStrike" spc="-1"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466272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700" b="0" strike="noStrike" spc="-1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Aportacion global</a:t>
            </a:r>
            <a:endParaRPr lang="es-ES" sz="17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700" b="0" strike="noStrike" spc="-1">
              <a:latin typeface="Arial"/>
            </a:endParaRPr>
          </a:p>
        </p:txBody>
      </p:sp>
      <p:pic>
        <p:nvPicPr>
          <p:cNvPr id="348" name="Google Shape;363;g2b81c6d3f78_0_52"/>
          <p:cNvPicPr/>
          <p:nvPr/>
        </p:nvPicPr>
        <p:blipFill>
          <a:blip r:embed="rId2"/>
          <a:stretch/>
        </p:blipFill>
        <p:spPr>
          <a:xfrm>
            <a:off x="3340800" y="540000"/>
            <a:ext cx="5490720" cy="406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44;p3"/>
          <p:cNvPicPr/>
          <p:nvPr/>
        </p:nvPicPr>
        <p:blipFill>
          <a:blip r:embed="rId2"/>
          <a:srcRect t="30600"/>
          <a:stretch/>
        </p:blipFill>
        <p:spPr>
          <a:xfrm flipH="1">
            <a:off x="5496120" y="156960"/>
            <a:ext cx="3490560" cy="1315440"/>
          </a:xfrm>
          <a:prstGeom prst="rect">
            <a:avLst/>
          </a:prstGeom>
          <a:ln w="0">
            <a:noFill/>
          </a:ln>
        </p:spPr>
      </p:pic>
      <p:sp>
        <p:nvSpPr>
          <p:cNvPr id="199" name="PlaceHolder 1"/>
          <p:cNvSpPr>
            <a:spLocks noGrp="1"/>
          </p:cNvSpPr>
          <p:nvPr>
            <p:ph type="subTitle"/>
          </p:nvPr>
        </p:nvSpPr>
        <p:spPr>
          <a:xfrm>
            <a:off x="1152720" y="1636920"/>
            <a:ext cx="153108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01</a:t>
            </a:r>
            <a:endParaRPr lang="es-ES" sz="1600" b="0" strike="noStrike" spc="-1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title"/>
          </p:nvPr>
        </p:nvSpPr>
        <p:spPr>
          <a:xfrm>
            <a:off x="6048720" y="181044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5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03</a:t>
            </a:r>
            <a:endParaRPr lang="es-E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subTitle"/>
          </p:nvPr>
        </p:nvSpPr>
        <p:spPr>
          <a:xfrm>
            <a:off x="6870960" y="1639800"/>
            <a:ext cx="245232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03</a:t>
            </a:r>
            <a:endParaRPr lang="es-ES" sz="1600" b="0" strike="noStrike" spc="-1">
              <a:latin typeface="Arial"/>
            </a:endParaRPr>
          </a:p>
        </p:txBody>
      </p:sp>
      <p:sp>
        <p:nvSpPr>
          <p:cNvPr id="202" name="Google Shape;148;p3"/>
          <p:cNvSpPr/>
          <p:nvPr/>
        </p:nvSpPr>
        <p:spPr>
          <a:xfrm rot="21196200">
            <a:off x="1122840" y="2049480"/>
            <a:ext cx="151920" cy="152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03" name="Google Shape;149;p3"/>
          <p:cNvSpPr/>
          <p:nvPr/>
        </p:nvSpPr>
        <p:spPr>
          <a:xfrm rot="21196200">
            <a:off x="1122840" y="2892600"/>
            <a:ext cx="151920" cy="152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04" name="PlaceHolder 4"/>
          <p:cNvSpPr>
            <a:spLocks noGrp="1"/>
          </p:cNvSpPr>
          <p:nvPr>
            <p:ph type="title"/>
          </p:nvPr>
        </p:nvSpPr>
        <p:spPr>
          <a:xfrm>
            <a:off x="3371760" y="174312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5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02</a:t>
            </a:r>
            <a:endParaRPr lang="es-E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title"/>
          </p:nvPr>
        </p:nvSpPr>
        <p:spPr>
          <a:xfrm>
            <a:off x="6049440" y="263484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5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06</a:t>
            </a:r>
            <a:endParaRPr lang="es-E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6"/>
          <p:cNvSpPr>
            <a:spLocks noGrp="1"/>
          </p:cNvSpPr>
          <p:nvPr>
            <p:ph type="subTitle"/>
          </p:nvPr>
        </p:nvSpPr>
        <p:spPr>
          <a:xfrm>
            <a:off x="6870960" y="2507400"/>
            <a:ext cx="183132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06</a:t>
            </a:r>
            <a:endParaRPr lang="es-ES" sz="1600" b="0" strike="noStrike" spc="-1">
              <a:latin typeface="Arial"/>
            </a:endParaRPr>
          </a:p>
        </p:txBody>
      </p:sp>
      <p:sp>
        <p:nvSpPr>
          <p:cNvPr id="207" name="Google Shape;153;p3"/>
          <p:cNvSpPr/>
          <p:nvPr/>
        </p:nvSpPr>
        <p:spPr>
          <a:xfrm rot="21196200">
            <a:off x="4161240" y="2052720"/>
            <a:ext cx="180720" cy="152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08" name="Google Shape;154;p3"/>
          <p:cNvSpPr/>
          <p:nvPr/>
        </p:nvSpPr>
        <p:spPr>
          <a:xfrm rot="21196200">
            <a:off x="6833160" y="2898000"/>
            <a:ext cx="151920" cy="152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09" name="PlaceHolder 7"/>
          <p:cNvSpPr>
            <a:spLocks noGrp="1"/>
          </p:cNvSpPr>
          <p:nvPr>
            <p:ph type="subTitle"/>
          </p:nvPr>
        </p:nvSpPr>
        <p:spPr>
          <a:xfrm>
            <a:off x="7008480" y="1914840"/>
            <a:ext cx="2452320" cy="3808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>
                <a:solidFill>
                  <a:srgbClr val="000000"/>
                </a:solidFill>
                <a:latin typeface="Open Sans"/>
                <a:ea typeface="Open Sans"/>
              </a:rPr>
              <a:t>Codigo usado</a:t>
            </a:r>
            <a:endParaRPr lang="es-ES" sz="1400" b="0" strike="noStrike" spc="-1">
              <a:latin typeface="Arial"/>
            </a:endParaRPr>
          </a:p>
        </p:txBody>
      </p:sp>
      <p:sp>
        <p:nvSpPr>
          <p:cNvPr id="210" name="PlaceHolder 8"/>
          <p:cNvSpPr>
            <a:spLocks noGrp="1"/>
          </p:cNvSpPr>
          <p:nvPr>
            <p:ph type="subTitle"/>
          </p:nvPr>
        </p:nvSpPr>
        <p:spPr>
          <a:xfrm>
            <a:off x="1259640" y="1914840"/>
            <a:ext cx="1481040" cy="3808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>
                <a:solidFill>
                  <a:srgbClr val="000000"/>
                </a:solidFill>
                <a:latin typeface="Open Sans"/>
                <a:ea typeface="Open Sans"/>
              </a:rPr>
              <a:t>Equipo Opal</a:t>
            </a:r>
            <a:endParaRPr lang="es-ES" sz="1400" b="0" strike="noStrike" spc="-1">
              <a:latin typeface="Arial"/>
            </a:endParaRPr>
          </a:p>
        </p:txBody>
      </p:sp>
      <p:sp>
        <p:nvSpPr>
          <p:cNvPr id="211" name="PlaceHolder 9"/>
          <p:cNvSpPr>
            <a:spLocks noGrp="1"/>
          </p:cNvSpPr>
          <p:nvPr>
            <p:ph type="subTitle"/>
          </p:nvPr>
        </p:nvSpPr>
        <p:spPr>
          <a:xfrm>
            <a:off x="4299480" y="1922760"/>
            <a:ext cx="1578960" cy="44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>
                <a:solidFill>
                  <a:srgbClr val="000000"/>
                </a:solidFill>
                <a:latin typeface="Open Sans"/>
                <a:ea typeface="Open Sans"/>
              </a:rPr>
              <a:t>Contenido</a:t>
            </a:r>
            <a:endParaRPr lang="es-ES" sz="1400" b="0" strike="noStrike" spc="-1">
              <a:latin typeface="Arial"/>
            </a:endParaRPr>
          </a:p>
        </p:txBody>
      </p:sp>
      <p:sp>
        <p:nvSpPr>
          <p:cNvPr id="212" name="Google Shape;158;p3"/>
          <p:cNvSpPr/>
          <p:nvPr/>
        </p:nvSpPr>
        <p:spPr>
          <a:xfrm rot="21196200">
            <a:off x="6822360" y="2052360"/>
            <a:ext cx="151920" cy="152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13" name="PlaceHolder 10"/>
          <p:cNvSpPr>
            <a:spLocks noGrp="1"/>
          </p:cNvSpPr>
          <p:nvPr>
            <p:ph type="title"/>
          </p:nvPr>
        </p:nvSpPr>
        <p:spPr>
          <a:xfrm>
            <a:off x="370440" y="2714760"/>
            <a:ext cx="817920" cy="508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5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04</a:t>
            </a:r>
            <a:endParaRPr lang="es-E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11"/>
          <p:cNvSpPr>
            <a:spLocks noGrp="1"/>
          </p:cNvSpPr>
          <p:nvPr>
            <p:ph type="title"/>
          </p:nvPr>
        </p:nvSpPr>
        <p:spPr>
          <a:xfrm>
            <a:off x="3399120" y="264240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5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05</a:t>
            </a:r>
            <a:endParaRPr lang="es-E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Google Shape;161;p3"/>
          <p:cNvSpPr/>
          <p:nvPr/>
        </p:nvSpPr>
        <p:spPr>
          <a:xfrm rot="21196200">
            <a:off x="4161240" y="2923920"/>
            <a:ext cx="180720" cy="152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16" name="PlaceHolder 12"/>
          <p:cNvSpPr>
            <a:spLocks noGrp="1"/>
          </p:cNvSpPr>
          <p:nvPr>
            <p:ph type="subTitle"/>
          </p:nvPr>
        </p:nvSpPr>
        <p:spPr>
          <a:xfrm>
            <a:off x="4173120" y="2520720"/>
            <a:ext cx="183132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05</a:t>
            </a:r>
            <a:endParaRPr lang="es-ES" sz="1600" b="0" strike="noStrike" spc="-1">
              <a:latin typeface="Arial"/>
            </a:endParaRPr>
          </a:p>
        </p:txBody>
      </p:sp>
      <p:sp>
        <p:nvSpPr>
          <p:cNvPr id="217" name="PlaceHolder 13"/>
          <p:cNvSpPr>
            <a:spLocks noGrp="1"/>
          </p:cNvSpPr>
          <p:nvPr>
            <p:ph type="subTitle"/>
          </p:nvPr>
        </p:nvSpPr>
        <p:spPr>
          <a:xfrm>
            <a:off x="1142640" y="2477520"/>
            <a:ext cx="157896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04</a:t>
            </a:r>
            <a:endParaRPr lang="es-ES" sz="1600" b="0" strike="noStrike" spc="-1">
              <a:latin typeface="Arial"/>
            </a:endParaRPr>
          </a:p>
        </p:txBody>
      </p:sp>
      <p:sp>
        <p:nvSpPr>
          <p:cNvPr id="218" name="PlaceHolder 14"/>
          <p:cNvSpPr>
            <a:spLocks noGrp="1"/>
          </p:cNvSpPr>
          <p:nvPr>
            <p:ph type="subTitle"/>
          </p:nvPr>
        </p:nvSpPr>
        <p:spPr>
          <a:xfrm>
            <a:off x="1259640" y="2784600"/>
            <a:ext cx="1641960" cy="508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>
                <a:solidFill>
                  <a:srgbClr val="000000"/>
                </a:solidFill>
                <a:latin typeface="Open Sans"/>
                <a:ea typeface="Open Sans"/>
              </a:rPr>
              <a:t>AWS</a:t>
            </a:r>
            <a:endParaRPr lang="es-ES" sz="1400" b="0" strike="noStrike" spc="-1">
              <a:latin typeface="Arial"/>
            </a:endParaRPr>
          </a:p>
        </p:txBody>
      </p:sp>
      <p:sp>
        <p:nvSpPr>
          <p:cNvPr id="219" name="Google Shape;165;p3"/>
          <p:cNvSpPr/>
          <p:nvPr/>
        </p:nvSpPr>
        <p:spPr>
          <a:xfrm>
            <a:off x="156600" y="156960"/>
            <a:ext cx="4695120" cy="1315440"/>
          </a:xfrm>
          <a:prstGeom prst="rect">
            <a:avLst/>
          </a:pr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</p:txBody>
      </p:sp>
      <p:sp>
        <p:nvSpPr>
          <p:cNvPr id="220" name="PlaceHolder 15"/>
          <p:cNvSpPr>
            <a:spLocks noGrp="1"/>
          </p:cNvSpPr>
          <p:nvPr>
            <p:ph type="subTitle"/>
          </p:nvPr>
        </p:nvSpPr>
        <p:spPr>
          <a:xfrm>
            <a:off x="4152960" y="1636920"/>
            <a:ext cx="148104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02</a:t>
            </a:r>
            <a:endParaRPr lang="es-ES" sz="1600" b="0" strike="noStrike" spc="-1">
              <a:latin typeface="Arial"/>
            </a:endParaRPr>
          </a:p>
        </p:txBody>
      </p:sp>
      <p:sp>
        <p:nvSpPr>
          <p:cNvPr id="221" name="PlaceHolder 16"/>
          <p:cNvSpPr>
            <a:spLocks noGrp="1"/>
          </p:cNvSpPr>
          <p:nvPr>
            <p:ph type="subTitle"/>
          </p:nvPr>
        </p:nvSpPr>
        <p:spPr>
          <a:xfrm>
            <a:off x="329400" y="532080"/>
            <a:ext cx="2114640" cy="56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INDICE</a:t>
            </a:r>
            <a:endParaRPr lang="es-ES" sz="2400" b="0" strike="noStrike" spc="-1">
              <a:latin typeface="Arial"/>
            </a:endParaRPr>
          </a:p>
        </p:txBody>
      </p:sp>
      <p:sp>
        <p:nvSpPr>
          <p:cNvPr id="222" name="PlaceHolder 17"/>
          <p:cNvSpPr>
            <a:spLocks noGrp="1"/>
          </p:cNvSpPr>
          <p:nvPr>
            <p:ph type="title"/>
          </p:nvPr>
        </p:nvSpPr>
        <p:spPr>
          <a:xfrm>
            <a:off x="370440" y="3482640"/>
            <a:ext cx="817920" cy="508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5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07</a:t>
            </a:r>
            <a:endParaRPr lang="es-E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18"/>
          <p:cNvSpPr>
            <a:spLocks noGrp="1"/>
          </p:cNvSpPr>
          <p:nvPr>
            <p:ph type="subTitle"/>
          </p:nvPr>
        </p:nvSpPr>
        <p:spPr>
          <a:xfrm>
            <a:off x="1159560" y="3283560"/>
            <a:ext cx="157896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07</a:t>
            </a:r>
            <a:endParaRPr lang="es-ES" sz="1600" b="0" strike="noStrike" spc="-1">
              <a:latin typeface="Arial"/>
            </a:endParaRPr>
          </a:p>
        </p:txBody>
      </p:sp>
      <p:sp>
        <p:nvSpPr>
          <p:cNvPr id="224" name="PlaceHolder 19"/>
          <p:cNvSpPr>
            <a:spLocks noGrp="1"/>
          </p:cNvSpPr>
          <p:nvPr>
            <p:ph type="subTitle"/>
          </p:nvPr>
        </p:nvSpPr>
        <p:spPr>
          <a:xfrm>
            <a:off x="4165560" y="3266640"/>
            <a:ext cx="157896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08</a:t>
            </a:r>
            <a:endParaRPr lang="es-ES" sz="1600" b="0" strike="noStrike" spc="-1">
              <a:latin typeface="Arial"/>
            </a:endParaRPr>
          </a:p>
        </p:txBody>
      </p:sp>
      <p:sp>
        <p:nvSpPr>
          <p:cNvPr id="225" name="PlaceHolder 20"/>
          <p:cNvSpPr>
            <a:spLocks noGrp="1"/>
          </p:cNvSpPr>
          <p:nvPr>
            <p:ph type="subTitle"/>
          </p:nvPr>
        </p:nvSpPr>
        <p:spPr>
          <a:xfrm>
            <a:off x="6863400" y="3289320"/>
            <a:ext cx="157896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09</a:t>
            </a:r>
            <a:endParaRPr lang="es-ES" sz="1600" b="0" strike="noStrike" spc="-1">
              <a:latin typeface="Arial"/>
            </a:endParaRPr>
          </a:p>
        </p:txBody>
      </p:sp>
      <p:sp>
        <p:nvSpPr>
          <p:cNvPr id="226" name="PlaceHolder 21"/>
          <p:cNvSpPr>
            <a:spLocks noGrp="1"/>
          </p:cNvSpPr>
          <p:nvPr>
            <p:ph type="subTitle"/>
          </p:nvPr>
        </p:nvSpPr>
        <p:spPr>
          <a:xfrm>
            <a:off x="4299480" y="2809800"/>
            <a:ext cx="1317240" cy="3808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>
                <a:solidFill>
                  <a:srgbClr val="000000"/>
                </a:solidFill>
                <a:latin typeface="Open Sans"/>
                <a:ea typeface="Open Sans"/>
              </a:rPr>
              <a:t>Marketing</a:t>
            </a:r>
            <a:endParaRPr lang="es-ES" sz="1400" b="0" strike="noStrike" spc="-1">
              <a:latin typeface="Arial"/>
            </a:endParaRPr>
          </a:p>
        </p:txBody>
      </p:sp>
      <p:sp>
        <p:nvSpPr>
          <p:cNvPr id="227" name="PlaceHolder 22"/>
          <p:cNvSpPr>
            <a:spLocks noGrp="1"/>
          </p:cNvSpPr>
          <p:nvPr>
            <p:ph type="subTitle"/>
          </p:nvPr>
        </p:nvSpPr>
        <p:spPr>
          <a:xfrm>
            <a:off x="6994080" y="2791800"/>
            <a:ext cx="128412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>
                <a:solidFill>
                  <a:srgbClr val="000000"/>
                </a:solidFill>
                <a:latin typeface="Open Sans"/>
                <a:ea typeface="Open Sans"/>
              </a:rPr>
              <a:t>Envios</a:t>
            </a:r>
            <a:endParaRPr lang="es-ES" sz="1400" b="0" strike="noStrike" spc="-1">
              <a:latin typeface="Arial"/>
            </a:endParaRPr>
          </a:p>
        </p:txBody>
      </p:sp>
      <p:sp>
        <p:nvSpPr>
          <p:cNvPr id="228" name="PlaceHolder 23"/>
          <p:cNvSpPr>
            <a:spLocks noGrp="1"/>
          </p:cNvSpPr>
          <p:nvPr>
            <p:ph type="subTitle"/>
          </p:nvPr>
        </p:nvSpPr>
        <p:spPr>
          <a:xfrm>
            <a:off x="1273320" y="3577320"/>
            <a:ext cx="1317240" cy="508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>
                <a:solidFill>
                  <a:srgbClr val="000000"/>
                </a:solidFill>
                <a:latin typeface="Open Sans"/>
                <a:ea typeface="Open Sans"/>
              </a:rPr>
              <a:t>Estadisticas</a:t>
            </a:r>
            <a:endParaRPr lang="es-ES" sz="1400" b="0" strike="noStrike" spc="-1">
              <a:latin typeface="Arial"/>
            </a:endParaRPr>
          </a:p>
        </p:txBody>
      </p:sp>
      <p:sp>
        <p:nvSpPr>
          <p:cNvPr id="229" name="PlaceHolder 24"/>
          <p:cNvSpPr>
            <a:spLocks noGrp="1"/>
          </p:cNvSpPr>
          <p:nvPr>
            <p:ph type="subTitle"/>
          </p:nvPr>
        </p:nvSpPr>
        <p:spPr>
          <a:xfrm>
            <a:off x="7008480" y="3557160"/>
            <a:ext cx="1641960" cy="3808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>
                <a:solidFill>
                  <a:srgbClr val="000000"/>
                </a:solidFill>
                <a:latin typeface="Open Sans"/>
                <a:ea typeface="Open Sans"/>
              </a:rPr>
              <a:t>CANVA</a:t>
            </a:r>
            <a:endParaRPr lang="es-ES" sz="1400" b="0" strike="noStrike" spc="-1">
              <a:latin typeface="Arial"/>
            </a:endParaRPr>
          </a:p>
        </p:txBody>
      </p:sp>
      <p:sp>
        <p:nvSpPr>
          <p:cNvPr id="230" name="Google Shape;176;p3"/>
          <p:cNvSpPr/>
          <p:nvPr/>
        </p:nvSpPr>
        <p:spPr>
          <a:xfrm rot="21196200">
            <a:off x="6807960" y="4449600"/>
            <a:ext cx="180720" cy="152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31" name="Google Shape;177;p3"/>
          <p:cNvSpPr/>
          <p:nvPr/>
        </p:nvSpPr>
        <p:spPr>
          <a:xfrm rot="21196200">
            <a:off x="1069920" y="3708000"/>
            <a:ext cx="180720" cy="152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32" name="PlaceHolder 25"/>
          <p:cNvSpPr>
            <a:spLocks noGrp="1"/>
          </p:cNvSpPr>
          <p:nvPr>
            <p:ph type="title"/>
          </p:nvPr>
        </p:nvSpPr>
        <p:spPr>
          <a:xfrm>
            <a:off x="3371760" y="342684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5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08</a:t>
            </a:r>
            <a:endParaRPr lang="es-E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6"/>
          <p:cNvSpPr>
            <a:spLocks noGrp="1"/>
          </p:cNvSpPr>
          <p:nvPr>
            <p:ph type="title"/>
          </p:nvPr>
        </p:nvSpPr>
        <p:spPr>
          <a:xfrm>
            <a:off x="329400" y="177192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5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01</a:t>
            </a:r>
            <a:endParaRPr lang="es-E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7"/>
          <p:cNvSpPr>
            <a:spLocks noGrp="1"/>
          </p:cNvSpPr>
          <p:nvPr>
            <p:ph type="title"/>
          </p:nvPr>
        </p:nvSpPr>
        <p:spPr>
          <a:xfrm>
            <a:off x="288360" y="4212720"/>
            <a:ext cx="899640" cy="651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5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10</a:t>
            </a:r>
            <a:endParaRPr lang="es-E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Google Shape;181;p3"/>
          <p:cNvSpPr/>
          <p:nvPr/>
        </p:nvSpPr>
        <p:spPr>
          <a:xfrm rot="21196200">
            <a:off x="1039680" y="4491000"/>
            <a:ext cx="180720" cy="152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36" name="PlaceHolder 28"/>
          <p:cNvSpPr>
            <a:spLocks noGrp="1"/>
          </p:cNvSpPr>
          <p:nvPr>
            <p:ph type="subTitle"/>
          </p:nvPr>
        </p:nvSpPr>
        <p:spPr>
          <a:xfrm>
            <a:off x="1159560" y="4070880"/>
            <a:ext cx="157896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10</a:t>
            </a:r>
            <a:endParaRPr lang="es-ES" sz="1600" b="0" strike="noStrike" spc="-1">
              <a:latin typeface="Arial"/>
            </a:endParaRPr>
          </a:p>
        </p:txBody>
      </p:sp>
      <p:sp>
        <p:nvSpPr>
          <p:cNvPr id="237" name="Google Shape;183;p3"/>
          <p:cNvSpPr/>
          <p:nvPr/>
        </p:nvSpPr>
        <p:spPr>
          <a:xfrm rot="21196200">
            <a:off x="4161240" y="3707640"/>
            <a:ext cx="180720" cy="152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38" name="Google Shape;184;p3"/>
          <p:cNvSpPr/>
          <p:nvPr/>
        </p:nvSpPr>
        <p:spPr>
          <a:xfrm rot="21196200">
            <a:off x="6819120" y="3673080"/>
            <a:ext cx="180720" cy="152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39" name="PlaceHolder 29"/>
          <p:cNvSpPr>
            <a:spLocks noGrp="1"/>
          </p:cNvSpPr>
          <p:nvPr>
            <p:ph type="subTitle"/>
          </p:nvPr>
        </p:nvSpPr>
        <p:spPr>
          <a:xfrm>
            <a:off x="4168440" y="4069080"/>
            <a:ext cx="157896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11</a:t>
            </a:r>
            <a:endParaRPr lang="es-ES" sz="1600" b="0" strike="noStrike" spc="-1">
              <a:latin typeface="Arial"/>
            </a:endParaRPr>
          </a:p>
        </p:txBody>
      </p:sp>
      <p:sp>
        <p:nvSpPr>
          <p:cNvPr id="240" name="PlaceHolder 30"/>
          <p:cNvSpPr>
            <a:spLocks noGrp="1"/>
          </p:cNvSpPr>
          <p:nvPr>
            <p:ph type="subTitle"/>
          </p:nvPr>
        </p:nvSpPr>
        <p:spPr>
          <a:xfrm>
            <a:off x="6948720" y="4070880"/>
            <a:ext cx="157896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12</a:t>
            </a:r>
            <a:endParaRPr lang="es-ES" sz="1600" b="0" strike="noStrike" spc="-1">
              <a:latin typeface="Arial"/>
            </a:endParaRPr>
          </a:p>
        </p:txBody>
      </p:sp>
      <p:sp>
        <p:nvSpPr>
          <p:cNvPr id="241" name="Google Shape;187;p3"/>
          <p:cNvSpPr/>
          <p:nvPr/>
        </p:nvSpPr>
        <p:spPr>
          <a:xfrm rot="21196200">
            <a:off x="4177800" y="4491000"/>
            <a:ext cx="180720" cy="152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42" name="PlaceHolder 31"/>
          <p:cNvSpPr>
            <a:spLocks noGrp="1"/>
          </p:cNvSpPr>
          <p:nvPr>
            <p:ph type="title"/>
          </p:nvPr>
        </p:nvSpPr>
        <p:spPr>
          <a:xfrm>
            <a:off x="3424320" y="4211640"/>
            <a:ext cx="848880" cy="711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5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11</a:t>
            </a:r>
            <a:endParaRPr lang="es-E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2"/>
          <p:cNvSpPr>
            <a:spLocks noGrp="1"/>
          </p:cNvSpPr>
          <p:nvPr>
            <p:ph type="title"/>
          </p:nvPr>
        </p:nvSpPr>
        <p:spPr>
          <a:xfrm>
            <a:off x="6060600" y="341496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5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09</a:t>
            </a:r>
            <a:endParaRPr lang="es-E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3"/>
          <p:cNvSpPr>
            <a:spLocks noGrp="1"/>
          </p:cNvSpPr>
          <p:nvPr>
            <p:ph type="title"/>
          </p:nvPr>
        </p:nvSpPr>
        <p:spPr>
          <a:xfrm>
            <a:off x="6097680" y="419508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5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12</a:t>
            </a:r>
            <a:endParaRPr lang="es-E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34"/>
          <p:cNvSpPr>
            <a:spLocks noGrp="1"/>
          </p:cNvSpPr>
          <p:nvPr>
            <p:ph type="subTitle"/>
          </p:nvPr>
        </p:nvSpPr>
        <p:spPr>
          <a:xfrm>
            <a:off x="1273320" y="4347720"/>
            <a:ext cx="1757160" cy="3808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>
                <a:solidFill>
                  <a:srgbClr val="000000"/>
                </a:solidFill>
                <a:latin typeface="Open Sans"/>
                <a:ea typeface="Open Sans"/>
              </a:rPr>
              <a:t>PEST</a:t>
            </a:r>
            <a:endParaRPr lang="es-ES" sz="1400" b="0" strike="noStrike" spc="-1">
              <a:latin typeface="Arial"/>
            </a:endParaRPr>
          </a:p>
        </p:txBody>
      </p:sp>
      <p:sp>
        <p:nvSpPr>
          <p:cNvPr id="246" name="PlaceHolder 35"/>
          <p:cNvSpPr>
            <a:spLocks noGrp="1"/>
          </p:cNvSpPr>
          <p:nvPr>
            <p:ph type="subTitle"/>
          </p:nvPr>
        </p:nvSpPr>
        <p:spPr>
          <a:xfrm>
            <a:off x="7092000" y="4348800"/>
            <a:ext cx="1831320" cy="508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>
                <a:solidFill>
                  <a:srgbClr val="000000"/>
                </a:solidFill>
                <a:latin typeface="Open Sans"/>
                <a:ea typeface="Open Sans"/>
              </a:rPr>
              <a:t>Registro mercantil</a:t>
            </a:r>
            <a:endParaRPr lang="es-ES" sz="1400" b="0" strike="noStrike" spc="-1">
              <a:latin typeface="Arial"/>
            </a:endParaRPr>
          </a:p>
        </p:txBody>
      </p:sp>
      <p:sp>
        <p:nvSpPr>
          <p:cNvPr id="247" name="PlaceHolder 36"/>
          <p:cNvSpPr>
            <a:spLocks noGrp="1"/>
          </p:cNvSpPr>
          <p:nvPr>
            <p:ph type="subTitle"/>
          </p:nvPr>
        </p:nvSpPr>
        <p:spPr>
          <a:xfrm>
            <a:off x="4271760" y="4348800"/>
            <a:ext cx="1887120" cy="508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>
                <a:solidFill>
                  <a:srgbClr val="000000"/>
                </a:solidFill>
                <a:latin typeface="Open Sans"/>
                <a:ea typeface="Open Sans"/>
              </a:rPr>
              <a:t>ODS</a:t>
            </a:r>
            <a:endParaRPr lang="es-ES" sz="1400" b="0" strike="noStrike" spc="-1">
              <a:latin typeface="Arial"/>
            </a:endParaRPr>
          </a:p>
        </p:txBody>
      </p:sp>
      <p:sp>
        <p:nvSpPr>
          <p:cNvPr id="248" name="Google Shape;194;p3"/>
          <p:cNvSpPr/>
          <p:nvPr/>
        </p:nvSpPr>
        <p:spPr>
          <a:xfrm>
            <a:off x="4851720" y="171000"/>
            <a:ext cx="644040" cy="1315440"/>
          </a:xfrm>
          <a:prstGeom prst="rect">
            <a:avLst/>
          </a:prstGeom>
          <a:solidFill>
            <a:srgbClr val="F2F2F2"/>
          </a:solidFill>
          <a:ln w="9525">
            <a:solidFill>
              <a:srgbClr val="F2F2F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49" name="Google Shape;195;p3"/>
          <p:cNvSpPr/>
          <p:nvPr/>
        </p:nvSpPr>
        <p:spPr>
          <a:xfrm>
            <a:off x="4367520" y="3569760"/>
            <a:ext cx="1284120" cy="39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>
                <a:solidFill>
                  <a:srgbClr val="000000"/>
                </a:solidFill>
                <a:latin typeface="Arial"/>
                <a:ea typeface="Arial"/>
              </a:rPr>
              <a:t>DAFO</a:t>
            </a:r>
            <a:endParaRPr lang="es-E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1090440" y="509040"/>
            <a:ext cx="18720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12</a:t>
            </a:r>
            <a:endParaRPr lang="es-ES" sz="1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Google Shape;369;g2b81c6d3f78_0_62"/>
          <p:cNvSpPr/>
          <p:nvPr/>
        </p:nvSpPr>
        <p:spPr>
          <a:xfrm rot="21196200">
            <a:off x="2867760" y="907920"/>
            <a:ext cx="367200" cy="368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351" name="PlaceHolder 2"/>
          <p:cNvSpPr>
            <a:spLocks noGrp="1"/>
          </p:cNvSpPr>
          <p:nvPr>
            <p:ph type="title"/>
          </p:nvPr>
        </p:nvSpPr>
        <p:spPr>
          <a:xfrm>
            <a:off x="720000" y="368604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12</a:t>
            </a:r>
            <a:endParaRPr lang="es-E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466272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7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700" b="0" strike="noStrike" spc="-1">
              <a:latin typeface="Arial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466272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700" b="0" strike="noStrike" spc="-1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Registro mercantil</a:t>
            </a:r>
            <a:endParaRPr lang="es-ES" sz="17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700" b="0" strike="noStrike" spc="-1">
              <a:latin typeface="Arial"/>
            </a:endParaRPr>
          </a:p>
        </p:txBody>
      </p:sp>
      <p:pic>
        <p:nvPicPr>
          <p:cNvPr id="354" name="Google Shape;373;g2b81c6d3f78_0_62"/>
          <p:cNvPicPr/>
          <p:nvPr/>
        </p:nvPicPr>
        <p:blipFill>
          <a:blip r:embed="rId2"/>
          <a:stretch/>
        </p:blipFill>
        <p:spPr>
          <a:xfrm>
            <a:off x="3593880" y="540000"/>
            <a:ext cx="5237640" cy="3928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466272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7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700" b="0" strike="noStrike" spc="-1">
              <a:latin typeface="Arial"/>
            </a:endParaRPr>
          </a:p>
        </p:txBody>
      </p:sp>
      <p:pic>
        <p:nvPicPr>
          <p:cNvPr id="356" name="Google Shape;379;g1f1cd043472_0_94"/>
          <p:cNvPicPr/>
          <p:nvPr/>
        </p:nvPicPr>
        <p:blipFill>
          <a:blip r:embed="rId2"/>
          <a:stretch/>
        </p:blipFill>
        <p:spPr>
          <a:xfrm>
            <a:off x="1327680" y="218520"/>
            <a:ext cx="6259680" cy="4706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01</a:t>
            </a:r>
            <a:endParaRPr lang="es-ES" sz="1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Google Shape;201;p5"/>
          <p:cNvSpPr/>
          <p:nvPr/>
        </p:nvSpPr>
        <p:spPr>
          <a:xfrm rot="21196200">
            <a:off x="2615400" y="914040"/>
            <a:ext cx="367200" cy="368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52" name="PlaceHolder 2"/>
          <p:cNvSpPr>
            <a:spLocks noGrp="1"/>
          </p:cNvSpPr>
          <p:nvPr>
            <p:ph type="title"/>
          </p:nvPr>
        </p:nvSpPr>
        <p:spPr>
          <a:xfrm>
            <a:off x="720000" y="368604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01</a:t>
            </a:r>
            <a:endParaRPr lang="es-E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466272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700" b="0" strike="noStrike" spc="-1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Equipo Opal SL</a:t>
            </a:r>
            <a:endParaRPr lang="es-ES" sz="1700" b="0" strike="noStrike" spc="-1">
              <a:latin typeface="Arial"/>
            </a:endParaRPr>
          </a:p>
        </p:txBody>
      </p:sp>
      <p:pic>
        <p:nvPicPr>
          <p:cNvPr id="254" name="Google Shape;204;p5"/>
          <p:cNvPicPr/>
          <p:nvPr/>
        </p:nvPicPr>
        <p:blipFill>
          <a:blip r:embed="rId2"/>
          <a:stretch/>
        </p:blipFill>
        <p:spPr>
          <a:xfrm>
            <a:off x="4365720" y="1150920"/>
            <a:ext cx="4362480" cy="3381120"/>
          </a:xfrm>
          <a:prstGeom prst="rect">
            <a:avLst/>
          </a:prstGeom>
          <a:ln w="0">
            <a:noFill/>
          </a:ln>
        </p:spPr>
      </p:pic>
      <p:pic>
        <p:nvPicPr>
          <p:cNvPr id="255" name="Google Shape;205;p5"/>
          <p:cNvPicPr/>
          <p:nvPr/>
        </p:nvPicPr>
        <p:blipFill>
          <a:blip r:embed="rId3"/>
          <a:stretch/>
        </p:blipFill>
        <p:spPr>
          <a:xfrm>
            <a:off x="6036480" y="95760"/>
            <a:ext cx="1105560" cy="1100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ubTitle"/>
          </p:nvPr>
        </p:nvSpPr>
        <p:spPr>
          <a:xfrm>
            <a:off x="0" y="1498320"/>
            <a:ext cx="2224440" cy="3166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 algn="ctr"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5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MIGUEL A. GARCIA</a:t>
            </a:r>
            <a:endParaRPr lang="es-ES" sz="1500" b="0" strike="noStrike" spc="-1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subTitle"/>
          </p:nvPr>
        </p:nvSpPr>
        <p:spPr>
          <a:xfrm>
            <a:off x="358920" y="4099680"/>
            <a:ext cx="1393920" cy="3166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 algn="ctr"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400" b="0" u="sng" strike="noStrike" spc="-1" dirty="0">
                <a:solidFill>
                  <a:srgbClr val="000000"/>
                </a:solidFill>
                <a:uFillTx/>
                <a:latin typeface="Montserrat ExtraBold"/>
                <a:ea typeface="Montserrat ExtraBold"/>
              </a:rPr>
              <a:t>Formacion: </a:t>
            </a:r>
            <a:r>
              <a:rPr lang="en" sz="1300" b="0" i="1" strike="noStrike" spc="-1" dirty="0">
                <a:solidFill>
                  <a:srgbClr val="000000"/>
                </a:solidFill>
                <a:latin typeface="Montserrat ExtraBold"/>
                <a:ea typeface="Montserrat ExtraBold"/>
              </a:rPr>
              <a:t>FP</a:t>
            </a:r>
            <a:r>
              <a:rPr lang="en" sz="1300" b="0" u="sng" strike="noStrike" spc="-1" dirty="0">
                <a:solidFill>
                  <a:srgbClr val="000000"/>
                </a:solidFill>
                <a:uFillTx/>
                <a:latin typeface="Montserrat ExtraBold"/>
                <a:ea typeface="Montserrat ExtraBold"/>
              </a:rPr>
              <a:t>  </a:t>
            </a:r>
            <a:r>
              <a:rPr lang="en" sz="1300" b="0" i="1" strike="noStrike" spc="-1" dirty="0">
                <a:solidFill>
                  <a:srgbClr val="000000"/>
                </a:solidFill>
                <a:latin typeface="Montserrat ExtraBold"/>
                <a:ea typeface="Montserrat ExtraBold"/>
              </a:rPr>
              <a:t>SMR-DAW</a:t>
            </a:r>
            <a:endParaRPr lang="es-ES" sz="1300" b="0" strike="noStrike" spc="-1" dirty="0">
              <a:latin typeface="Arial"/>
            </a:endParaRPr>
          </a:p>
        </p:txBody>
      </p:sp>
      <p:sp>
        <p:nvSpPr>
          <p:cNvPr id="258" name="Google Shape;212;p4"/>
          <p:cNvSpPr/>
          <p:nvPr/>
        </p:nvSpPr>
        <p:spPr>
          <a:xfrm>
            <a:off x="158400" y="156960"/>
            <a:ext cx="4813920" cy="1138680"/>
          </a:xfrm>
          <a:prstGeom prst="rect">
            <a:avLst/>
          </a:pr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</p:txBody>
      </p:sp>
      <p:pic>
        <p:nvPicPr>
          <p:cNvPr id="259" name="Google Shape;213;p4"/>
          <p:cNvPicPr/>
          <p:nvPr/>
        </p:nvPicPr>
        <p:blipFill>
          <a:blip r:embed="rId3"/>
          <a:stretch/>
        </p:blipFill>
        <p:spPr>
          <a:xfrm>
            <a:off x="6522840" y="182520"/>
            <a:ext cx="1322280" cy="1315440"/>
          </a:xfrm>
          <a:prstGeom prst="rect">
            <a:avLst/>
          </a:prstGeom>
          <a:ln w="0">
            <a:noFill/>
          </a:ln>
        </p:spPr>
      </p:pic>
      <p:sp>
        <p:nvSpPr>
          <p:cNvPr id="260" name="PlaceHolder 3"/>
          <p:cNvSpPr>
            <a:spLocks noGrp="1"/>
          </p:cNvSpPr>
          <p:nvPr>
            <p:ph type="subTitle"/>
          </p:nvPr>
        </p:nvSpPr>
        <p:spPr>
          <a:xfrm>
            <a:off x="2344680" y="1498320"/>
            <a:ext cx="2362320" cy="3166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 algn="ctr"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5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CHRISTIAN VAZQUEZ</a:t>
            </a:r>
            <a:endParaRPr lang="es-ES" sz="1500" b="0" strike="noStrike" spc="-1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subTitle"/>
          </p:nvPr>
        </p:nvSpPr>
        <p:spPr>
          <a:xfrm>
            <a:off x="4763880" y="1498320"/>
            <a:ext cx="2224440" cy="3166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 algn="ctr"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5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ALVARO MEDINA</a:t>
            </a:r>
            <a:endParaRPr lang="es-ES" sz="1500" b="0" strike="noStrike" spc="-1"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 type="subTitle"/>
          </p:nvPr>
        </p:nvSpPr>
        <p:spPr>
          <a:xfrm>
            <a:off x="6872040" y="1498320"/>
            <a:ext cx="2224440" cy="3166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 algn="ctr"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5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RAUL MORALES</a:t>
            </a:r>
            <a:endParaRPr lang="es-ES" sz="1500" b="0" strike="noStrike" spc="-1">
              <a:latin typeface="Arial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subTitle"/>
          </p:nvPr>
        </p:nvSpPr>
        <p:spPr>
          <a:xfrm>
            <a:off x="2757240" y="4099680"/>
            <a:ext cx="1585440" cy="3166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 algn="ctr"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400" b="0" u="sng" strike="noStrike" spc="-1" dirty="0">
                <a:solidFill>
                  <a:srgbClr val="000000"/>
                </a:solidFill>
                <a:uFillTx/>
                <a:latin typeface="Montserrat ExtraBold"/>
                <a:ea typeface="Montserrat ExtraBold"/>
              </a:rPr>
              <a:t>Formacion: </a:t>
            </a:r>
            <a:r>
              <a:rPr lang="en" sz="1300" b="0" i="1" strike="noStrike" spc="-1" dirty="0">
                <a:solidFill>
                  <a:srgbClr val="000000"/>
                </a:solidFill>
                <a:latin typeface="Montserrat ExtraBold"/>
                <a:ea typeface="Montserrat ExtraBold"/>
              </a:rPr>
              <a:t>Bachillerato FP-DAW</a:t>
            </a:r>
            <a:endParaRPr lang="es-ES" sz="1300" b="0" strike="noStrike" spc="-1" dirty="0">
              <a:latin typeface="Arial"/>
            </a:endParaRPr>
          </a:p>
        </p:txBody>
      </p:sp>
      <p:sp>
        <p:nvSpPr>
          <p:cNvPr id="266" name="PlaceHolder 7"/>
          <p:cNvSpPr>
            <a:spLocks noGrp="1"/>
          </p:cNvSpPr>
          <p:nvPr>
            <p:ph type="subTitle"/>
          </p:nvPr>
        </p:nvSpPr>
        <p:spPr>
          <a:xfrm>
            <a:off x="5056200" y="4099680"/>
            <a:ext cx="1585439" cy="3166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 algn="ctr"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400" b="0" u="sng" strike="noStrike" spc="-1" dirty="0">
                <a:solidFill>
                  <a:srgbClr val="000000"/>
                </a:solidFill>
                <a:uFillTx/>
                <a:latin typeface="Montserrat ExtraBold"/>
                <a:ea typeface="Montserrat ExtraBold"/>
              </a:rPr>
              <a:t>Formacion: </a:t>
            </a:r>
            <a:r>
              <a:rPr lang="en" sz="1300" b="0" i="1" strike="noStrike" spc="-1" dirty="0">
                <a:solidFill>
                  <a:srgbClr val="000000"/>
                </a:solidFill>
                <a:latin typeface="Montserrat ExtraBold"/>
                <a:ea typeface="Montserrat ExtraBold"/>
              </a:rPr>
              <a:t>Bachillerato FP-DAW</a:t>
            </a:r>
            <a:endParaRPr lang="es-ES" sz="1300" b="0" strike="noStrike" spc="-1" dirty="0">
              <a:latin typeface="Arial"/>
            </a:endParaRPr>
          </a:p>
        </p:txBody>
      </p:sp>
      <p:sp>
        <p:nvSpPr>
          <p:cNvPr id="268" name="PlaceHolder 8"/>
          <p:cNvSpPr>
            <a:spLocks noGrp="1"/>
          </p:cNvSpPr>
          <p:nvPr>
            <p:ph type="subTitle"/>
          </p:nvPr>
        </p:nvSpPr>
        <p:spPr>
          <a:xfrm>
            <a:off x="7287480" y="4099680"/>
            <a:ext cx="1393920" cy="3166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 algn="ctr"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400" b="0" u="sng" strike="noStrike" spc="-1">
                <a:solidFill>
                  <a:srgbClr val="000000"/>
                </a:solidFill>
                <a:uFillTx/>
                <a:latin typeface="Montserrat ExtraBold"/>
                <a:ea typeface="Montserrat ExtraBold"/>
              </a:rPr>
              <a:t>Formacion: </a:t>
            </a:r>
            <a:r>
              <a:rPr lang="en" sz="1300" b="0" i="1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FP</a:t>
            </a:r>
            <a:r>
              <a:rPr lang="en" sz="1300" b="0" u="sng" strike="noStrike" spc="-1">
                <a:solidFill>
                  <a:srgbClr val="000000"/>
                </a:solidFill>
                <a:uFillTx/>
                <a:latin typeface="Montserrat ExtraBold"/>
                <a:ea typeface="Montserrat ExtraBold"/>
              </a:rPr>
              <a:t>  </a:t>
            </a:r>
            <a:r>
              <a:rPr lang="en" sz="1300" b="0" i="1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SMR-DAW</a:t>
            </a:r>
            <a:endParaRPr lang="es-ES" sz="1300" b="0" strike="noStrike" spc="-1">
              <a:latin typeface="Arial"/>
            </a:endParaRPr>
          </a:p>
        </p:txBody>
      </p:sp>
      <p:sp>
        <p:nvSpPr>
          <p:cNvPr id="269" name="PlaceHolder 9"/>
          <p:cNvSpPr>
            <a:spLocks noGrp="1"/>
          </p:cNvSpPr>
          <p:nvPr>
            <p:ph type="subTitle"/>
          </p:nvPr>
        </p:nvSpPr>
        <p:spPr>
          <a:xfrm>
            <a:off x="214560" y="532080"/>
            <a:ext cx="4963680" cy="56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EQUIPO EMPRENDEDOR:</a:t>
            </a:r>
            <a:endParaRPr lang="es-ES" sz="2400" b="0" strike="noStrike" spc="-1">
              <a:latin typeface="Arial"/>
            </a:endParaRPr>
          </a:p>
        </p:txBody>
      </p:sp>
      <p:pic>
        <p:nvPicPr>
          <p:cNvPr id="270" name="Google Shape;224;p4"/>
          <p:cNvPicPr/>
          <p:nvPr/>
        </p:nvPicPr>
        <p:blipFill>
          <a:blip r:embed="rId4"/>
          <a:stretch/>
        </p:blipFill>
        <p:spPr>
          <a:xfrm>
            <a:off x="7129292" y="2213661"/>
            <a:ext cx="1756800" cy="1835280"/>
          </a:xfrm>
          <a:prstGeom prst="rect">
            <a:avLst/>
          </a:prstGeom>
          <a:ln w="0">
            <a:noFill/>
          </a:ln>
        </p:spPr>
      </p:pic>
      <p:pic>
        <p:nvPicPr>
          <p:cNvPr id="3" name="Imagen 2" descr="Hombre parado enfrente de un espejo&#10;&#10;Descripción generada automáticamente con confianza media">
            <a:extLst>
              <a:ext uri="{FF2B5EF4-FFF2-40B4-BE49-F238E27FC236}">
                <a16:creationId xmlns:a16="http://schemas.microsoft.com/office/drawing/2014/main" id="{2B4FAF89-4392-E93A-BFF6-B447C0BC977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7" t="29540" r="26484" b="28226"/>
          <a:stretch/>
        </p:blipFill>
        <p:spPr>
          <a:xfrm>
            <a:off x="160184" y="1927344"/>
            <a:ext cx="1904072" cy="2121598"/>
          </a:xfrm>
          <a:prstGeom prst="rect">
            <a:avLst/>
          </a:prstGeom>
        </p:spPr>
      </p:pic>
      <p:pic>
        <p:nvPicPr>
          <p:cNvPr id="5" name="Imagen 4" descr="Un hombre con camisa blanca&#10;&#10;Descripción generada automáticamente">
            <a:extLst>
              <a:ext uri="{FF2B5EF4-FFF2-40B4-BE49-F238E27FC236}">
                <a16:creationId xmlns:a16="http://schemas.microsoft.com/office/drawing/2014/main" id="{0E2AF6F6-C9C0-BACC-AFD7-49BD29C186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492" y="1899000"/>
            <a:ext cx="1616188" cy="2149941"/>
          </a:xfrm>
          <a:prstGeom prst="rect">
            <a:avLst/>
          </a:prstGeom>
        </p:spPr>
      </p:pic>
      <p:pic>
        <p:nvPicPr>
          <p:cNvPr id="7" name="Imagen 6" descr="Un hombre con un traje de color negro">
            <a:extLst>
              <a:ext uri="{FF2B5EF4-FFF2-40B4-BE49-F238E27FC236}">
                <a16:creationId xmlns:a16="http://schemas.microsoft.com/office/drawing/2014/main" id="{BF36BC4A-2705-B2F9-822F-A7196CF16B2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675"/>
          <a:stretch/>
        </p:blipFill>
        <p:spPr>
          <a:xfrm>
            <a:off x="2696400" y="1918769"/>
            <a:ext cx="1811207" cy="21809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02</a:t>
            </a:r>
            <a:endParaRPr lang="es-ES" sz="1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Google Shape;230;g1f1cd043472_0_8"/>
          <p:cNvSpPr/>
          <p:nvPr/>
        </p:nvSpPr>
        <p:spPr>
          <a:xfrm rot="21196200">
            <a:off x="3037320" y="924120"/>
            <a:ext cx="367200" cy="368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73" name="PlaceHolder 2"/>
          <p:cNvSpPr>
            <a:spLocks noGrp="1"/>
          </p:cNvSpPr>
          <p:nvPr>
            <p:ph type="title"/>
          </p:nvPr>
        </p:nvSpPr>
        <p:spPr>
          <a:xfrm>
            <a:off x="720000" y="368604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02</a:t>
            </a:r>
            <a:endParaRPr lang="es-E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466272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700" b="0" strike="noStrike" spc="-1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Contenido</a:t>
            </a:r>
            <a:endParaRPr lang="es-ES" sz="1700" b="0" strike="noStrike" spc="-1">
              <a:latin typeface="Arial"/>
            </a:endParaRPr>
          </a:p>
        </p:txBody>
      </p:sp>
      <p:pic>
        <p:nvPicPr>
          <p:cNvPr id="275" name="Google Shape;233;g1f1cd043472_0_8"/>
          <p:cNvPicPr/>
          <p:nvPr/>
        </p:nvPicPr>
        <p:blipFill>
          <a:blip r:embed="rId2"/>
          <a:stretch/>
        </p:blipFill>
        <p:spPr>
          <a:xfrm>
            <a:off x="4162320" y="157320"/>
            <a:ext cx="4662720" cy="4828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38;g1f1cd043472_0_0"/>
          <p:cNvSpPr/>
          <p:nvPr/>
        </p:nvSpPr>
        <p:spPr>
          <a:xfrm>
            <a:off x="298440" y="162000"/>
            <a:ext cx="4752000" cy="142524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</p:txBody>
      </p:sp>
      <p:sp>
        <p:nvSpPr>
          <p:cNvPr id="277" name="Google Shape;239;g1f1cd043472_0_0"/>
          <p:cNvSpPr/>
          <p:nvPr/>
        </p:nvSpPr>
        <p:spPr>
          <a:xfrm>
            <a:off x="144360" y="162000"/>
            <a:ext cx="3692880" cy="1032840"/>
          </a:xfrm>
          <a:prstGeom prst="rect">
            <a:avLst/>
          </a:pr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800" b="0" strike="noStrike" spc="-1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</p:txBody>
      </p:sp>
      <p:sp>
        <p:nvSpPr>
          <p:cNvPr id="278" name="PlaceHolder 1"/>
          <p:cNvSpPr>
            <a:spLocks noGrp="1"/>
          </p:cNvSpPr>
          <p:nvPr>
            <p:ph type="subTitle"/>
          </p:nvPr>
        </p:nvSpPr>
        <p:spPr>
          <a:xfrm>
            <a:off x="234720" y="396000"/>
            <a:ext cx="4396320" cy="56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1" strike="noStrike" spc="-1">
                <a:solidFill>
                  <a:srgbClr val="000000"/>
                </a:solidFill>
                <a:latin typeface="Open Sans"/>
                <a:ea typeface="Open Sans"/>
              </a:rPr>
              <a:t>MENU DE TIENDA: </a:t>
            </a:r>
            <a:endParaRPr lang="es-ES" sz="2400" b="0" strike="noStrike" spc="-1">
              <a:latin typeface="Arial"/>
            </a:endParaRPr>
          </a:p>
        </p:txBody>
      </p:sp>
      <p:pic>
        <p:nvPicPr>
          <p:cNvPr id="279" name="Google Shape;242;g1f1cd043472_0_0"/>
          <p:cNvPicPr/>
          <p:nvPr/>
        </p:nvPicPr>
        <p:blipFill>
          <a:blip r:embed="rId2"/>
          <a:stretch/>
        </p:blipFill>
        <p:spPr>
          <a:xfrm>
            <a:off x="4018320" y="162000"/>
            <a:ext cx="4926960" cy="4805280"/>
          </a:xfrm>
          <a:prstGeom prst="rect">
            <a:avLst/>
          </a:prstGeom>
          <a:ln w="0">
            <a:noFill/>
          </a:ln>
        </p:spPr>
      </p:pic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144360" y="1571040"/>
            <a:ext cx="3692880" cy="3075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tIns="91440" bIns="91440"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Acceso al amplio catalogo de la web.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Todo tipo de sneakers, de todos los precios.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Acceso a las sneakers más recientes.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47;g1f1cd043472_0_41"/>
          <p:cNvSpPr/>
          <p:nvPr/>
        </p:nvSpPr>
        <p:spPr>
          <a:xfrm>
            <a:off x="298440" y="162000"/>
            <a:ext cx="4752000" cy="142524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</p:txBody>
      </p:sp>
      <p:sp>
        <p:nvSpPr>
          <p:cNvPr id="282" name="Google Shape;248;g1f1cd043472_0_41"/>
          <p:cNvSpPr/>
          <p:nvPr/>
        </p:nvSpPr>
        <p:spPr>
          <a:xfrm>
            <a:off x="144360" y="162000"/>
            <a:ext cx="3692880" cy="1032840"/>
          </a:xfrm>
          <a:prstGeom prst="rect">
            <a:avLst/>
          </a:pr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800" b="0" strike="noStrike" spc="-1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</p:txBody>
      </p:sp>
      <p:sp>
        <p:nvSpPr>
          <p:cNvPr id="283" name="PlaceHolder 1"/>
          <p:cNvSpPr>
            <a:spLocks noGrp="1"/>
          </p:cNvSpPr>
          <p:nvPr>
            <p:ph/>
          </p:nvPr>
        </p:nvSpPr>
        <p:spPr>
          <a:xfrm>
            <a:off x="144360" y="1571040"/>
            <a:ext cx="3692880" cy="3075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tIns="91440" bIns="91440"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Formulario que permite describir la sneaker al usuario vendedor.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Una vez enviado el formulario, los usuarios Admin validaran la sneaker.</a:t>
            </a:r>
          </a:p>
        </p:txBody>
      </p:sp>
      <p:sp>
        <p:nvSpPr>
          <p:cNvPr id="284" name="PlaceHolder 2"/>
          <p:cNvSpPr>
            <a:spLocks noGrp="1"/>
          </p:cNvSpPr>
          <p:nvPr>
            <p:ph type="subTitle"/>
          </p:nvPr>
        </p:nvSpPr>
        <p:spPr>
          <a:xfrm>
            <a:off x="234720" y="396000"/>
            <a:ext cx="4396320" cy="56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1" strike="noStrike" spc="-1">
                <a:solidFill>
                  <a:srgbClr val="000000"/>
                </a:solidFill>
                <a:latin typeface="Open Sans"/>
                <a:ea typeface="Open Sans"/>
              </a:rPr>
              <a:t>SUBIR PRODUCTO: </a:t>
            </a:r>
            <a:endParaRPr lang="es-ES" sz="2400" b="0" strike="noStrike" spc="-1">
              <a:latin typeface="Arial"/>
            </a:endParaRPr>
          </a:p>
        </p:txBody>
      </p:sp>
      <p:pic>
        <p:nvPicPr>
          <p:cNvPr id="285" name="Google Shape;251;g1f1cd043472_0_41"/>
          <p:cNvPicPr/>
          <p:nvPr/>
        </p:nvPicPr>
        <p:blipFill>
          <a:blip r:embed="rId2"/>
          <a:stretch/>
        </p:blipFill>
        <p:spPr>
          <a:xfrm>
            <a:off x="4631400" y="162000"/>
            <a:ext cx="4028400" cy="4816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56;g1f1cd043472_0_51"/>
          <p:cNvPicPr/>
          <p:nvPr/>
        </p:nvPicPr>
        <p:blipFill>
          <a:blip r:embed="rId2"/>
          <a:stretch/>
        </p:blipFill>
        <p:spPr>
          <a:xfrm>
            <a:off x="4088880" y="3021120"/>
            <a:ext cx="4752000" cy="1910160"/>
          </a:xfrm>
          <a:prstGeom prst="rect">
            <a:avLst/>
          </a:prstGeom>
          <a:ln w="0">
            <a:noFill/>
          </a:ln>
        </p:spPr>
      </p:pic>
      <p:sp>
        <p:nvSpPr>
          <p:cNvPr id="287" name="Google Shape;257;g1f1cd043472_0_51"/>
          <p:cNvSpPr/>
          <p:nvPr/>
        </p:nvSpPr>
        <p:spPr>
          <a:xfrm>
            <a:off x="298440" y="162000"/>
            <a:ext cx="3187080" cy="91260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</p:txBody>
      </p:sp>
      <p:sp>
        <p:nvSpPr>
          <p:cNvPr id="288" name="Google Shape;258;g1f1cd043472_0_51"/>
          <p:cNvSpPr/>
          <p:nvPr/>
        </p:nvSpPr>
        <p:spPr>
          <a:xfrm>
            <a:off x="144360" y="162000"/>
            <a:ext cx="3692880" cy="1032840"/>
          </a:xfrm>
          <a:prstGeom prst="rect">
            <a:avLst/>
          </a:pr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800" b="0" strike="noStrike" spc="-1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</p:txBody>
      </p:sp>
      <p:sp>
        <p:nvSpPr>
          <p:cNvPr id="289" name="PlaceHolder 1"/>
          <p:cNvSpPr>
            <a:spLocks noGrp="1"/>
          </p:cNvSpPr>
          <p:nvPr>
            <p:ph/>
          </p:nvPr>
        </p:nvSpPr>
        <p:spPr>
          <a:xfrm>
            <a:off x="144360" y="1571040"/>
            <a:ext cx="3692880" cy="3075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tIns="91440" bIns="91440"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Muestra información y permite conocer más a la empresa OPAL.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Se pueden ver las marcas con las que OPAL trabaja.</a:t>
            </a:r>
          </a:p>
        </p:txBody>
      </p:sp>
      <p:sp>
        <p:nvSpPr>
          <p:cNvPr id="290" name="PlaceHolder 2"/>
          <p:cNvSpPr>
            <a:spLocks noGrp="1"/>
          </p:cNvSpPr>
          <p:nvPr>
            <p:ph type="subTitle"/>
          </p:nvPr>
        </p:nvSpPr>
        <p:spPr>
          <a:xfrm>
            <a:off x="234720" y="396000"/>
            <a:ext cx="4396320" cy="56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1" strike="noStrike" spc="-1">
                <a:solidFill>
                  <a:srgbClr val="000000"/>
                </a:solidFill>
                <a:latin typeface="Open Sans"/>
                <a:ea typeface="Open Sans"/>
              </a:rPr>
              <a:t>SOBRE NOSOTROS: </a:t>
            </a:r>
            <a:endParaRPr lang="es-ES" sz="2400" b="0" strike="noStrike" spc="-1">
              <a:latin typeface="Arial"/>
            </a:endParaRPr>
          </a:p>
        </p:txBody>
      </p:sp>
      <p:pic>
        <p:nvPicPr>
          <p:cNvPr id="291" name="Google Shape;261;g1f1cd043472_0_51"/>
          <p:cNvPicPr/>
          <p:nvPr/>
        </p:nvPicPr>
        <p:blipFill>
          <a:blip r:embed="rId3"/>
          <a:stretch/>
        </p:blipFill>
        <p:spPr>
          <a:xfrm>
            <a:off x="4120560" y="162000"/>
            <a:ext cx="4688640" cy="3250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66;g1f1cd043472_0_63"/>
          <p:cNvSpPr/>
          <p:nvPr/>
        </p:nvSpPr>
        <p:spPr>
          <a:xfrm>
            <a:off x="298440" y="162000"/>
            <a:ext cx="3187080" cy="91260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</p:txBody>
      </p:sp>
      <p:sp>
        <p:nvSpPr>
          <p:cNvPr id="293" name="Google Shape;267;g1f1cd043472_0_63"/>
          <p:cNvSpPr/>
          <p:nvPr/>
        </p:nvSpPr>
        <p:spPr>
          <a:xfrm>
            <a:off x="144360" y="162000"/>
            <a:ext cx="3692880" cy="1032840"/>
          </a:xfrm>
          <a:prstGeom prst="rect">
            <a:avLst/>
          </a:pr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800" b="0" strike="noStrike" spc="-1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</p:txBody>
      </p:sp>
      <p:sp>
        <p:nvSpPr>
          <p:cNvPr id="294" name="PlaceHolder 1"/>
          <p:cNvSpPr>
            <a:spLocks noGrp="1"/>
          </p:cNvSpPr>
          <p:nvPr>
            <p:ph type="subTitle"/>
          </p:nvPr>
        </p:nvSpPr>
        <p:spPr>
          <a:xfrm>
            <a:off x="234720" y="396000"/>
            <a:ext cx="4396320" cy="56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1" strike="noStrike" spc="-1">
                <a:solidFill>
                  <a:srgbClr val="000000"/>
                </a:solidFill>
                <a:latin typeface="Open Sans"/>
                <a:ea typeface="Open Sans"/>
              </a:rPr>
              <a:t>CONTACTO: </a:t>
            </a:r>
            <a:endParaRPr lang="es-ES" sz="2400" b="0" strike="noStrike" spc="-1">
              <a:latin typeface="Arial"/>
            </a:endParaRPr>
          </a:p>
        </p:txBody>
      </p:sp>
      <p:pic>
        <p:nvPicPr>
          <p:cNvPr id="295" name="Google Shape;269;g1f1cd043472_0_63"/>
          <p:cNvPicPr/>
          <p:nvPr/>
        </p:nvPicPr>
        <p:blipFill>
          <a:blip r:embed="rId2"/>
          <a:stretch/>
        </p:blipFill>
        <p:spPr>
          <a:xfrm>
            <a:off x="4279680" y="241920"/>
            <a:ext cx="4691520" cy="4659480"/>
          </a:xfrm>
          <a:prstGeom prst="rect">
            <a:avLst/>
          </a:prstGeom>
          <a:ln w="0">
            <a:noFill/>
          </a:ln>
        </p:spPr>
      </p:pic>
      <p:pic>
        <p:nvPicPr>
          <p:cNvPr id="296" name="Google Shape;270;g1f1cd043472_0_63"/>
          <p:cNvPicPr/>
          <p:nvPr/>
        </p:nvPicPr>
        <p:blipFill>
          <a:blip r:embed="rId3"/>
          <a:stretch/>
        </p:blipFill>
        <p:spPr>
          <a:xfrm>
            <a:off x="152280" y="1347840"/>
            <a:ext cx="4056480" cy="3506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B711"/>
      </a:lt2>
      <a:accent1>
        <a:srgbClr val="FFB711"/>
      </a:accent1>
      <a:accent2>
        <a:srgbClr val="212121"/>
      </a:accent2>
      <a:accent3>
        <a:srgbClr val="212121"/>
      </a:accent3>
      <a:accent4>
        <a:srgbClr val="F3F3F3"/>
      </a:accent4>
      <a:accent5>
        <a:srgbClr val="D9D9D9"/>
      </a:accent5>
      <a:accent6>
        <a:srgbClr val="FFB71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B711"/>
      </a:lt2>
      <a:accent1>
        <a:srgbClr val="FFB711"/>
      </a:accent1>
      <a:accent2>
        <a:srgbClr val="212121"/>
      </a:accent2>
      <a:accent3>
        <a:srgbClr val="212121"/>
      </a:accent3>
      <a:accent4>
        <a:srgbClr val="F3F3F3"/>
      </a:accent4>
      <a:accent5>
        <a:srgbClr val="D9D9D9"/>
      </a:accent5>
      <a:accent6>
        <a:srgbClr val="FFB71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B711"/>
      </a:lt2>
      <a:accent1>
        <a:srgbClr val="FFB711"/>
      </a:accent1>
      <a:accent2>
        <a:srgbClr val="212121"/>
      </a:accent2>
      <a:accent3>
        <a:srgbClr val="212121"/>
      </a:accent3>
      <a:accent4>
        <a:srgbClr val="F3F3F3"/>
      </a:accent4>
      <a:accent5>
        <a:srgbClr val="D9D9D9"/>
      </a:accent5>
      <a:accent6>
        <a:srgbClr val="FFB71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B711"/>
      </a:lt2>
      <a:accent1>
        <a:srgbClr val="FFB711"/>
      </a:accent1>
      <a:accent2>
        <a:srgbClr val="212121"/>
      </a:accent2>
      <a:accent3>
        <a:srgbClr val="212121"/>
      </a:accent3>
      <a:accent4>
        <a:srgbClr val="F3F3F3"/>
      </a:accent4>
      <a:accent5>
        <a:srgbClr val="D9D9D9"/>
      </a:accent5>
      <a:accent6>
        <a:srgbClr val="FFB71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B711"/>
      </a:lt2>
      <a:accent1>
        <a:srgbClr val="FFB711"/>
      </a:accent1>
      <a:accent2>
        <a:srgbClr val="212121"/>
      </a:accent2>
      <a:accent3>
        <a:srgbClr val="212121"/>
      </a:accent3>
      <a:accent4>
        <a:srgbClr val="F3F3F3"/>
      </a:accent4>
      <a:accent5>
        <a:srgbClr val="D9D9D9"/>
      </a:accent5>
      <a:accent6>
        <a:srgbClr val="FFB71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235</Words>
  <Application>Microsoft Office PowerPoint</Application>
  <PresentationFormat>Presentación en pantalla (16:9)</PresentationFormat>
  <Paragraphs>104</Paragraphs>
  <Slides>21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21</vt:i4>
      </vt:variant>
    </vt:vector>
  </HeadingPairs>
  <TitlesOfParts>
    <vt:vector size="32" baseType="lpstr">
      <vt:lpstr>Arial</vt:lpstr>
      <vt:lpstr>Calibri</vt:lpstr>
      <vt:lpstr>Montserrat ExtraBold</vt:lpstr>
      <vt:lpstr>Open Sans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Presentación de PowerPoint</vt:lpstr>
      <vt:lpstr>03</vt:lpstr>
      <vt:lpstr>01</vt:lpstr>
      <vt:lpstr>Presentación de PowerPoint</vt:lpstr>
      <vt:lpstr>02</vt:lpstr>
      <vt:lpstr>Presentación de PowerPoint</vt:lpstr>
      <vt:lpstr>Presentación de PowerPoint</vt:lpstr>
      <vt:lpstr>Presentación de PowerPoint</vt:lpstr>
      <vt:lpstr>Presentación de PowerPoint</vt:lpstr>
      <vt:lpstr>03</vt:lpstr>
      <vt:lpstr>04</vt:lpstr>
      <vt:lpstr>05</vt:lpstr>
      <vt:lpstr>06</vt:lpstr>
      <vt:lpstr>07</vt:lpstr>
      <vt:lpstr>Presentación de PowerPoint</vt:lpstr>
      <vt:lpstr>08</vt:lpstr>
      <vt:lpstr>09</vt:lpstr>
      <vt:lpstr>10</vt:lpstr>
      <vt:lpstr>11</vt:lpstr>
      <vt:lpstr>12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dc:description/>
  <cp:lastModifiedBy>Miguel Ángel García Pérez</cp:lastModifiedBy>
  <cp:revision>2</cp:revision>
  <dcterms:modified xsi:type="dcterms:W3CDTF">2024-02-14T18:46:03Z</dcterms:modified>
  <dc:language>es-ES</dc:language>
</cp:coreProperties>
</file>